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82" r:id="rId20"/>
    <p:sldId id="274" r:id="rId21"/>
    <p:sldId id="283" r:id="rId22"/>
    <p:sldId id="28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92"/>
    <a:srgbClr val="001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7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84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82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80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3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1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5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423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91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3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6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0.xml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slide" Target="slide28.xml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slide" Target="slide24.xml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3.xml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7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slide" Target="slide8.xml"/><Relationship Id="rId12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>
            <a:extLst>
              <a:ext uri="{FF2B5EF4-FFF2-40B4-BE49-F238E27FC236}">
                <a16:creationId xmlns:a16="http://schemas.microsoft.com/office/drawing/2014/main" id="{658C6EF1-8605-45A3-8618-F2D5A429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91" y="910569"/>
            <a:ext cx="3772724" cy="37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Página Familiar Fernández Silva">
            <a:extLst>
              <a:ext uri="{FF2B5EF4-FFF2-40B4-BE49-F238E27FC236}">
                <a16:creationId xmlns:a16="http://schemas.microsoft.com/office/drawing/2014/main" id="{5A76A233-460F-4A1B-B71F-753289DA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146">
            <a:off x="8570579" y="210339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ágina Familiar Fernández Silva">
            <a:extLst>
              <a:ext uri="{FF2B5EF4-FFF2-40B4-BE49-F238E27FC236}">
                <a16:creationId xmlns:a16="http://schemas.microsoft.com/office/drawing/2014/main" id="{AE764FAF-A0A5-42EB-8CE3-0487049D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509">
            <a:off x="-439187" y="522518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ess Clip Art - Recess Images - ClipArt Best - ClipArt Best">
            <a:extLst>
              <a:ext uri="{FF2B5EF4-FFF2-40B4-BE49-F238E27FC236}">
                <a16:creationId xmlns:a16="http://schemas.microsoft.com/office/drawing/2014/main" id="{4FB9BB6B-9A88-4D2A-829D-E3C66830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44" y="3164390"/>
            <a:ext cx="2676575" cy="33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y clipart - ClipartAndScrap">
            <a:extLst>
              <a:ext uri="{FF2B5EF4-FFF2-40B4-BE49-F238E27FC236}">
                <a16:creationId xmlns:a16="http://schemas.microsoft.com/office/drawing/2014/main" id="{073A8193-CB69-4E6F-9BEA-249E86B1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04" y="3265034"/>
            <a:ext cx="2970945" cy="31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5742D7-B36D-43E8-8BDE-297B5238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7223948" y="2146312"/>
            <a:ext cx="4422775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ARAOKE CU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2466" y="2819400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21D46C-3A59-4A83-BB3A-C92CE5DF3DE3}"/>
              </a:ext>
            </a:extLst>
          </p:cNvPr>
          <p:cNvSpPr/>
          <p:nvPr/>
        </p:nvSpPr>
        <p:spPr>
          <a:xfrm>
            <a:off x="7400780" y="2870010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¡Fonda Virtual!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F3910EF-7ECA-4C1A-9F5A-C8F4C48FEC89}"/>
              </a:ext>
            </a:extLst>
          </p:cNvPr>
          <p:cNvSpPr/>
          <p:nvPr/>
        </p:nvSpPr>
        <p:spPr>
          <a:xfrm>
            <a:off x="8244906" y="3403794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2A3F37-CD93-41C5-8A99-8F8EB4D49E7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244906" y="3857477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AF5C1E4-ECBF-4AC5-B9A2-01E776C7C28A}"/>
              </a:ext>
            </a:extLst>
          </p:cNvPr>
          <p:cNvCxnSpPr>
            <a:cxnSpLocks/>
          </p:cNvCxnSpPr>
          <p:nvPr/>
        </p:nvCxnSpPr>
        <p:spPr>
          <a:xfrm flipV="1">
            <a:off x="8776304" y="3403794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C8049227-D5C2-4112-A22A-6D05C9C335C3}"/>
              </a:ext>
            </a:extLst>
          </p:cNvPr>
          <p:cNvSpPr/>
          <p:nvPr/>
        </p:nvSpPr>
        <p:spPr>
          <a:xfrm>
            <a:off x="8382408" y="3480809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14" descr="Pin en Sombreros">
            <a:extLst>
              <a:ext uri="{FF2B5EF4-FFF2-40B4-BE49-F238E27FC236}">
                <a16:creationId xmlns:a16="http://schemas.microsoft.com/office/drawing/2014/main" id="{5D6FBF31-3720-49E2-AB32-F91D241C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6" y="256338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co 23">
            <a:extLst>
              <a:ext uri="{FF2B5EF4-FFF2-40B4-BE49-F238E27FC236}">
                <a16:creationId xmlns:a16="http://schemas.microsoft.com/office/drawing/2014/main" id="{0E372D12-A922-4E18-9575-B448D47112EE}"/>
              </a:ext>
            </a:extLst>
          </p:cNvPr>
          <p:cNvSpPr/>
          <p:nvPr/>
        </p:nvSpPr>
        <p:spPr>
          <a:xfrm rot="8126315">
            <a:off x="4880075" y="174017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BD2E1742-3D40-4B86-9EB0-E467A17B4CB9}"/>
              </a:ext>
            </a:extLst>
          </p:cNvPr>
          <p:cNvSpPr/>
          <p:nvPr/>
        </p:nvSpPr>
        <p:spPr>
          <a:xfrm rot="8126315">
            <a:off x="4871477" y="180535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81FC4FCF-E268-4A7D-9796-4C78B72FB354}"/>
              </a:ext>
            </a:extLst>
          </p:cNvPr>
          <p:cNvSpPr/>
          <p:nvPr/>
        </p:nvSpPr>
        <p:spPr>
          <a:xfrm rot="8126315">
            <a:off x="4880074" y="187053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Picture 14" descr="Pin en Sombreros">
            <a:extLst>
              <a:ext uri="{FF2B5EF4-FFF2-40B4-BE49-F238E27FC236}">
                <a16:creationId xmlns:a16="http://schemas.microsoft.com/office/drawing/2014/main" id="{A78F4929-902D-4FE0-990E-AD4BA7E7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8" y="2658311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co 30">
            <a:extLst>
              <a:ext uri="{FF2B5EF4-FFF2-40B4-BE49-F238E27FC236}">
                <a16:creationId xmlns:a16="http://schemas.microsoft.com/office/drawing/2014/main" id="{8E7F9369-0154-4E86-8302-C3B7A3D419B6}"/>
              </a:ext>
            </a:extLst>
          </p:cNvPr>
          <p:cNvSpPr/>
          <p:nvPr/>
        </p:nvSpPr>
        <p:spPr>
          <a:xfrm rot="8126315">
            <a:off x="1788906" y="183510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D27D0AFF-367F-4FD7-B346-49FB6AC883D0}"/>
              </a:ext>
            </a:extLst>
          </p:cNvPr>
          <p:cNvSpPr/>
          <p:nvPr/>
        </p:nvSpPr>
        <p:spPr>
          <a:xfrm rot="8126315">
            <a:off x="1780309" y="1900286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7461841-E367-4426-8D9D-B5DBA32F53B9}"/>
              </a:ext>
            </a:extLst>
          </p:cNvPr>
          <p:cNvSpPr/>
          <p:nvPr/>
        </p:nvSpPr>
        <p:spPr>
          <a:xfrm rot="8126315">
            <a:off x="1788906" y="1965466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: a la derecha 33">
            <a:hlinkClick r:id="rId11" action="ppaction://hlinksldjump"/>
            <a:extLst>
              <a:ext uri="{FF2B5EF4-FFF2-40B4-BE49-F238E27FC236}">
                <a16:creationId xmlns:a16="http://schemas.microsoft.com/office/drawing/2014/main" id="{A4A0D34C-10E1-4694-8341-18F1AB8FD954}"/>
              </a:ext>
            </a:extLst>
          </p:cNvPr>
          <p:cNvSpPr/>
          <p:nvPr/>
        </p:nvSpPr>
        <p:spPr>
          <a:xfrm>
            <a:off x="10045233" y="3418170"/>
            <a:ext cx="1310605" cy="9169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ENTRAR</a:t>
            </a:r>
            <a:endParaRPr lang="es-CL" dirty="0"/>
          </a:p>
        </p:txBody>
      </p:sp>
      <p:pic>
        <p:nvPicPr>
          <p:cNvPr id="37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A50889BF-AE56-4C73-9CC4-B4C92FCC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DORNO LAMPARA GRANDE 35 CM. FIESTAS PATRIAS | Mayorista 7">
            <a:extLst>
              <a:ext uri="{FF2B5EF4-FFF2-40B4-BE49-F238E27FC236}">
                <a16:creationId xmlns:a16="http://schemas.microsoft.com/office/drawing/2014/main" id="{32098A04-90AE-4B1E-BC80-905F1541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53" y="-241829"/>
            <a:ext cx="1441294" cy="18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Pin en Globos Colores PNG">
            <a:extLst>
              <a:ext uri="{FF2B5EF4-FFF2-40B4-BE49-F238E27FC236}">
                <a16:creationId xmlns:a16="http://schemas.microsoft.com/office/drawing/2014/main" id="{F02C546D-06B9-46B3-A442-202FC9F4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30">
            <a:off x="9422500" y="5148357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6B0CA008-9D8C-46F1-8C5E-CC26759E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7868915" y="5287188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in en Globos Colores PNG">
            <a:extLst>
              <a:ext uri="{FF2B5EF4-FFF2-40B4-BE49-F238E27FC236}">
                <a16:creationId xmlns:a16="http://schemas.microsoft.com/office/drawing/2014/main" id="{AA35C88F-7581-4E28-9FEA-22620359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03" y="5163892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in en Globos Colores PNG">
            <a:extLst>
              <a:ext uri="{FF2B5EF4-FFF2-40B4-BE49-F238E27FC236}">
                <a16:creationId xmlns:a16="http://schemas.microsoft.com/office/drawing/2014/main" id="{F4C56D0F-534A-4840-8970-382FC40B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984">
            <a:off x="6811971" y="5208779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Pin en Globos Colores PNG">
            <a:extLst>
              <a:ext uri="{FF2B5EF4-FFF2-40B4-BE49-F238E27FC236}">
                <a16:creationId xmlns:a16="http://schemas.microsoft.com/office/drawing/2014/main" id="{27811644-0F3F-4AE5-A7D8-9403DDFA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EE9E193D-1977-44AC-85BE-13F0F205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Pin en Globos Colores PNG">
            <a:extLst>
              <a:ext uri="{FF2B5EF4-FFF2-40B4-BE49-F238E27FC236}">
                <a16:creationId xmlns:a16="http://schemas.microsoft.com/office/drawing/2014/main" id="{63441BF5-1B27-457A-8CED-E99736C5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264">
            <a:off x="-311991" y="3697577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ADORNO GLOBO CHICO 25 CM. FIESTAS PATRIAS | Mayorista 7">
            <a:extLst>
              <a:ext uri="{FF2B5EF4-FFF2-40B4-BE49-F238E27FC236}">
                <a16:creationId xmlns:a16="http://schemas.microsoft.com/office/drawing/2014/main" id="{5A0CEDB0-3E6A-4602-A199-2B90CC5B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0" y="-9861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DORNO GLOBO CHICO 25 CM. FIESTAS PATRIAS | Mayorista 7">
            <a:extLst>
              <a:ext uri="{FF2B5EF4-FFF2-40B4-BE49-F238E27FC236}">
                <a16:creationId xmlns:a16="http://schemas.microsoft.com/office/drawing/2014/main" id="{AB01A3D6-2F69-487E-9817-5C99754F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04" y="-11270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221E020-604F-4147-AE6B-9986CD51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344357" y="4547062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Juego en donde se utiliza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una bolsa de tela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 costal de harina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¿Cómo se llama el juego?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A8E910-AD90-46B0-ABFC-37726E6D4CD7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N°4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95E9BAE7-5692-4C24-8C2B-DBF8E578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A7575F0F-88CE-4005-8964-579F69A5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4D6C45F6-EDA5-42F5-B976-A56CE0359B5D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986529AE-C3D4-4CFE-8177-318ADEE50211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241D0F03-99C9-47A8-AAB2-6FD4AB346E1D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7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293526" y="3504726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¡Carrera en saco!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99106E-20A0-440F-8436-FA60342E918C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pic>
        <p:nvPicPr>
          <p:cNvPr id="10" name="Picture 4" descr="Boy clipart - ClipartAndScrap">
            <a:extLst>
              <a:ext uri="{FF2B5EF4-FFF2-40B4-BE49-F238E27FC236}">
                <a16:creationId xmlns:a16="http://schemas.microsoft.com/office/drawing/2014/main" id="{A981FA94-81BF-41B6-B6A3-B14BBB3D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in en Sombreros">
            <a:extLst>
              <a:ext uri="{FF2B5EF4-FFF2-40B4-BE49-F238E27FC236}">
                <a16:creationId xmlns:a16="http://schemas.microsoft.com/office/drawing/2014/main" id="{E119D2E8-D196-49C8-9D21-55E9A2CA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o 11">
            <a:extLst>
              <a:ext uri="{FF2B5EF4-FFF2-40B4-BE49-F238E27FC236}">
                <a16:creationId xmlns:a16="http://schemas.microsoft.com/office/drawing/2014/main" id="{9B7A9F08-7C75-489F-9A62-5BFEE6DD0516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78203CD6-9B40-4D6C-9227-DF3FF0B426DD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78E218FD-AAFE-4371-8368-7B52522C987C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4" name="Picture 2" descr="Corrida de sacos - ícones de criança e bebê grátis">
            <a:extLst>
              <a:ext uri="{FF2B5EF4-FFF2-40B4-BE49-F238E27FC236}">
                <a16:creationId xmlns:a16="http://schemas.microsoft.com/office/drawing/2014/main" id="{711817D3-8877-46E8-84A2-3753C9E2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32" y="3790122"/>
            <a:ext cx="1859737" cy="1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344357" y="5432760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Tengo 3 colores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también una estrella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al viento flameo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n primavera.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¿Quién soy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?</a:t>
            </a: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D65293-276D-47B7-9157-318137808155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N°5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B749229D-1296-4F16-91AA-831BD37C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7DCECB64-4BDB-43DF-A82C-C19628CA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CE293ABE-8856-423E-B055-DE8DE15C16F1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3EB7F330-412D-4274-98BD-859362DAB2BC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47B5C9C2-CF5F-4CBC-A837-A3151C1521B5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11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La bandera chilena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473E36-7923-4BD7-8851-E53859F5BBB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04FBB7DB-FCFE-4B5F-955C-DFA493B2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CDFC21B2-8CC4-40AA-9A96-97001E93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3A113518-FA90-41E6-925D-92CBE12F162D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D0137C36-EE27-473F-BC67-CC216E5488B6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CBC5B8FC-14C1-429F-9BA0-5ADF390D7960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Bandera de Chile para descargar | Colorear jpg png pdf">
            <a:extLst>
              <a:ext uri="{FF2B5EF4-FFF2-40B4-BE49-F238E27FC236}">
                <a16:creationId xmlns:a16="http://schemas.microsoft.com/office/drawing/2014/main" id="{EEB1383C-0DEC-479B-B3CF-6AB36B25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63" y="4147444"/>
            <a:ext cx="2193235" cy="14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547619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Necesitas una pareja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ara bailar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conmigo zapateas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h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asta el final.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¿Qué baile soy?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63602F-80EA-40EF-843D-AA640B113B86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N°6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9703FA4C-6657-4CA6-94DE-5796E825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068C079F-1E39-4621-9DA0-40A82963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B7F567FA-54D0-413C-BF68-823B4F5DD384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08FF3E17-01B5-4FF2-B79E-C21522A273F4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9D33599F-3582-4952-BA7B-291BAE1E92C6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0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383355" y="353558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¡La cueca!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0" name="Picture 4" descr="Boy clipart - ClipartAndScrap">
            <a:extLst>
              <a:ext uri="{FF2B5EF4-FFF2-40B4-BE49-F238E27FC236}">
                <a16:creationId xmlns:a16="http://schemas.microsoft.com/office/drawing/2014/main" id="{BAD14F22-1E8A-4E4F-AE0B-0255583E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in en Sombreros">
            <a:extLst>
              <a:ext uri="{FF2B5EF4-FFF2-40B4-BE49-F238E27FC236}">
                <a16:creationId xmlns:a16="http://schemas.microsoft.com/office/drawing/2014/main" id="{E818B20C-D891-46DA-AE6D-DED99D8E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o 11">
            <a:extLst>
              <a:ext uri="{FF2B5EF4-FFF2-40B4-BE49-F238E27FC236}">
                <a16:creationId xmlns:a16="http://schemas.microsoft.com/office/drawing/2014/main" id="{A601C7DD-E214-48B4-87ED-6B4528F14736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CB7205BF-4017-4860-9C4C-93BD5C8E5F27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0D364DEE-6799-47FD-8BFD-FCAD792398BD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2" descr="Maria (jmariu204269) - Perfil | Pinterest">
            <a:extLst>
              <a:ext uri="{FF2B5EF4-FFF2-40B4-BE49-F238E27FC236}">
                <a16:creationId xmlns:a16="http://schemas.microsoft.com/office/drawing/2014/main" id="{A180663B-5FB6-41AC-A27B-50A613B5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3" y="3855492"/>
            <a:ext cx="2940443" cy="19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2EE5EBF5-4828-48E9-84B5-71CDC5E7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0AA61657-1050-4491-83F7-08B6A9F1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DORNO BELLOTA CHICO 25 CM. FIESTAS PATRIAS | Mayorista 7">
            <a:extLst>
              <a:ext uri="{FF2B5EF4-FFF2-40B4-BE49-F238E27FC236}">
                <a16:creationId xmlns:a16="http://schemas.microsoft.com/office/drawing/2014/main" id="{B53CFA76-1B9C-4309-8AA6-4727207E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7D09908-DE28-4DB0-9DC4-2B4DA058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ADORNO GLOBO CHICO 25 CM. FIESTAS PATRIAS | Mayorista 7">
            <a:extLst>
              <a:ext uri="{FF2B5EF4-FFF2-40B4-BE49-F238E27FC236}">
                <a16:creationId xmlns:a16="http://schemas.microsoft.com/office/drawing/2014/main" id="{3E7155A7-C0AA-44AC-8350-F4474139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4EBA5BDB-757E-4C12-84BD-4D79E986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4659959" y="289517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alimento de fiestas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patrias escondido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5" name="Flecha: a la derecha 24">
            <a:hlinkClick r:id="rId9" action="ppaction://hlinksldjump"/>
            <a:extLst>
              <a:ext uri="{FF2B5EF4-FFF2-40B4-BE49-F238E27FC236}">
                <a16:creationId xmlns:a16="http://schemas.microsoft.com/office/drawing/2014/main" id="{66094451-FB45-42C4-BF7F-15F2AD051CB4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31" name="Picture 2" descr="Parilla PNG">
            <a:extLst>
              <a:ext uri="{FF2B5EF4-FFF2-40B4-BE49-F238E27FC236}">
                <a16:creationId xmlns:a16="http://schemas.microsoft.com/office/drawing/2014/main" id="{DB46FFDE-FA03-49BA-B7AA-3E41D4F2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78">
            <a:off x="6193439" y="3380721"/>
            <a:ext cx="3724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61775D2D-FEE7-4743-A50F-245EC46D3100}"/>
              </a:ext>
            </a:extLst>
          </p:cNvPr>
          <p:cNvSpPr/>
          <p:nvPr/>
        </p:nvSpPr>
        <p:spPr>
          <a:xfrm>
            <a:off x="5320348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7F749CB-304E-428C-B536-3DB219898A17}"/>
              </a:ext>
            </a:extLst>
          </p:cNvPr>
          <p:cNvSpPr/>
          <p:nvPr/>
        </p:nvSpPr>
        <p:spPr>
          <a:xfrm>
            <a:off x="5320348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69BC8F7-4300-46A0-8AB4-220F98578409}"/>
              </a:ext>
            </a:extLst>
          </p:cNvPr>
          <p:cNvSpPr/>
          <p:nvPr/>
        </p:nvSpPr>
        <p:spPr>
          <a:xfrm>
            <a:off x="6683102" y="316934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580283-9BE1-4564-9B45-ACF7A4629FA5}"/>
              </a:ext>
            </a:extLst>
          </p:cNvPr>
          <p:cNvSpPr/>
          <p:nvPr/>
        </p:nvSpPr>
        <p:spPr>
          <a:xfrm>
            <a:off x="6683102" y="4515989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47E228-804C-47AC-B9FB-C1E466664057}"/>
              </a:ext>
            </a:extLst>
          </p:cNvPr>
          <p:cNvSpPr/>
          <p:nvPr/>
        </p:nvSpPr>
        <p:spPr>
          <a:xfrm>
            <a:off x="8059555" y="3173600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DF2E910-0F88-4108-B52E-A7006A478BB0}"/>
              </a:ext>
            </a:extLst>
          </p:cNvPr>
          <p:cNvSpPr/>
          <p:nvPr/>
        </p:nvSpPr>
        <p:spPr>
          <a:xfrm>
            <a:off x="8059555" y="452024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0A41806-41C5-4337-A842-ACCF9303A1B3}"/>
              </a:ext>
            </a:extLst>
          </p:cNvPr>
          <p:cNvSpPr/>
          <p:nvPr/>
        </p:nvSpPr>
        <p:spPr>
          <a:xfrm>
            <a:off x="9422309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272F863-525F-4B96-9296-D4D344C615DE}"/>
              </a:ext>
            </a:extLst>
          </p:cNvPr>
          <p:cNvSpPr/>
          <p:nvPr/>
        </p:nvSpPr>
        <p:spPr>
          <a:xfrm>
            <a:off x="9422309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pic>
        <p:nvPicPr>
          <p:cNvPr id="49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CA25FF4B-20A8-4E8F-8E5E-EF14AB1F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 animBg="1"/>
      <p:bldP spid="3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4612990" y="2550244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¡Anticuchos! ¡Muy bien!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5" name="Flecha: a la derecha 24">
            <a:hlinkClick r:id="rId8" action="ppaction://hlinksldjump"/>
            <a:extLst>
              <a:ext uri="{FF2B5EF4-FFF2-40B4-BE49-F238E27FC236}">
                <a16:creationId xmlns:a16="http://schemas.microsoft.com/office/drawing/2014/main" id="{66094451-FB45-42C4-BF7F-15F2AD051CB4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20482" name="Picture 2" descr="Parilla PNG">
            <a:extLst>
              <a:ext uri="{FF2B5EF4-FFF2-40B4-BE49-F238E27FC236}">
                <a16:creationId xmlns:a16="http://schemas.microsoft.com/office/drawing/2014/main" id="{1383742E-F829-45E8-98E5-453F6B9E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78">
            <a:off x="6193439" y="3380721"/>
            <a:ext cx="3724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64C74497-4409-4F7E-B38F-9CC74BFC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384598EC-41F7-4880-AEDB-4EBD8398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2971EFBB-6ACA-439C-90E8-38B4DCC0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1759E426-CA9B-450D-90DA-8D9B4273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2AD890C7-2644-4589-9C79-5D90438A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ADORNO BELLOTA CHICO 25 CM. FIESTAS PATRIAS | Mayorista 7">
            <a:extLst>
              <a:ext uri="{FF2B5EF4-FFF2-40B4-BE49-F238E27FC236}">
                <a16:creationId xmlns:a16="http://schemas.microsoft.com/office/drawing/2014/main" id="{04A7C87A-F230-42DC-AC57-8B565E0D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DORNO GLOBO CHICO 25 CM. FIESTAS PATRIAS | Mayorista 7">
            <a:extLst>
              <a:ext uri="{FF2B5EF4-FFF2-40B4-BE49-F238E27FC236}">
                <a16:creationId xmlns:a16="http://schemas.microsoft.com/office/drawing/2014/main" id="{DBF01C90-496B-4371-8CF8-86FFFD97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F888A0A8-68BB-4550-923E-3548B84B1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Pin en Globos Colores PNG">
            <a:extLst>
              <a:ext uri="{FF2B5EF4-FFF2-40B4-BE49-F238E27FC236}">
                <a16:creationId xmlns:a16="http://schemas.microsoft.com/office/drawing/2014/main" id="{0A4002B4-BB98-4866-86D7-CBF8A7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B981D533-3643-420A-95AE-176F8DB9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8E8CA380-5D57-4A08-BE2F-D08C3A0D569D}"/>
              </a:ext>
            </a:extLst>
          </p:cNvPr>
          <p:cNvSpPr/>
          <p:nvPr/>
        </p:nvSpPr>
        <p:spPr>
          <a:xfrm>
            <a:off x="4659959" y="289517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alimento de fiestas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patrias escondido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9458" name="Picture 2" descr="Empanadas ⋆ Costumbres Argentinas">
            <a:extLst>
              <a:ext uri="{FF2B5EF4-FFF2-40B4-BE49-F238E27FC236}">
                <a16:creationId xmlns:a16="http://schemas.microsoft.com/office/drawing/2014/main" id="{76DFA2BC-C5A9-4074-A293-470FF97A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88" y="341545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1065D210-E7B1-4A68-8404-0BE7827B8280}"/>
              </a:ext>
            </a:extLst>
          </p:cNvPr>
          <p:cNvSpPr/>
          <p:nvPr/>
        </p:nvSpPr>
        <p:spPr>
          <a:xfrm>
            <a:off x="5320348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4758A7-5A56-45F8-AE52-A86F4961F064}"/>
              </a:ext>
            </a:extLst>
          </p:cNvPr>
          <p:cNvSpPr/>
          <p:nvPr/>
        </p:nvSpPr>
        <p:spPr>
          <a:xfrm>
            <a:off x="5320348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CD3D5D7-4915-4704-B5AD-23CC0416D1CC}"/>
              </a:ext>
            </a:extLst>
          </p:cNvPr>
          <p:cNvSpPr/>
          <p:nvPr/>
        </p:nvSpPr>
        <p:spPr>
          <a:xfrm>
            <a:off x="6683102" y="316934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F5DF5A2-3C18-4BD0-85D3-98A33E809134}"/>
              </a:ext>
            </a:extLst>
          </p:cNvPr>
          <p:cNvSpPr/>
          <p:nvPr/>
        </p:nvSpPr>
        <p:spPr>
          <a:xfrm>
            <a:off x="6683102" y="4515989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C35EC21-C2F3-4E9B-95D3-77F73D9B8D85}"/>
              </a:ext>
            </a:extLst>
          </p:cNvPr>
          <p:cNvSpPr/>
          <p:nvPr/>
        </p:nvSpPr>
        <p:spPr>
          <a:xfrm>
            <a:off x="8059555" y="3173600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E936EC1-9FE4-4D14-A0E8-A1BFC025EC36}"/>
              </a:ext>
            </a:extLst>
          </p:cNvPr>
          <p:cNvSpPr/>
          <p:nvPr/>
        </p:nvSpPr>
        <p:spPr>
          <a:xfrm>
            <a:off x="8059555" y="452024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D55575E-1575-42B9-8436-DEC46DF21F6E}"/>
              </a:ext>
            </a:extLst>
          </p:cNvPr>
          <p:cNvSpPr/>
          <p:nvPr/>
        </p:nvSpPr>
        <p:spPr>
          <a:xfrm>
            <a:off x="9422309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FF1D231-0B0C-4C4E-9AC1-72ABBF5D0B33}"/>
              </a:ext>
            </a:extLst>
          </p:cNvPr>
          <p:cNvSpPr/>
          <p:nvPr/>
        </p:nvSpPr>
        <p:spPr>
          <a:xfrm>
            <a:off x="9422309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27" name="Flecha: a la derecha 26">
            <a:hlinkClick r:id="rId11" action="ppaction://hlinksldjump"/>
            <a:extLst>
              <a:ext uri="{FF2B5EF4-FFF2-40B4-BE49-F238E27FC236}">
                <a16:creationId xmlns:a16="http://schemas.microsoft.com/office/drawing/2014/main" id="{905488E9-F58E-4767-868C-C6537C97ECB8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54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98B3CE22-F9CB-4834-BC05-1A4F92A2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AB4D71D2-A11E-4146-9C8E-CC4575B2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FA916C98-3B3E-4D6C-AB4E-7C94F629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964DB5ED-792B-4982-8F6B-79D1A03D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3B3F1DDB-1208-4185-9F74-A15A4B24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DORNO BELLOTA CHICO 25 CM. FIESTAS PATRIAS | Mayorista 7">
            <a:extLst>
              <a:ext uri="{FF2B5EF4-FFF2-40B4-BE49-F238E27FC236}">
                <a16:creationId xmlns:a16="http://schemas.microsoft.com/office/drawing/2014/main" id="{BA9F4568-AF18-4A79-B2F9-738758A2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ADORNO GLOBO CHICO 25 CM. FIESTAS PATRIAS | Mayorista 7">
            <a:extLst>
              <a:ext uri="{FF2B5EF4-FFF2-40B4-BE49-F238E27FC236}">
                <a16:creationId xmlns:a16="http://schemas.microsoft.com/office/drawing/2014/main" id="{B8FCEEEC-1B75-4070-9026-1823AE62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F888A0A8-68BB-4550-923E-3548B84B1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Pin en Globos Colores PNG">
            <a:extLst>
              <a:ext uri="{FF2B5EF4-FFF2-40B4-BE49-F238E27FC236}">
                <a16:creationId xmlns:a16="http://schemas.microsoft.com/office/drawing/2014/main" id="{0A4002B4-BB98-4866-86D7-CBF8A7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B981D533-3643-420A-95AE-176F8DB9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8E8CA380-5D57-4A08-BE2F-D08C3A0D569D}"/>
              </a:ext>
            </a:extLst>
          </p:cNvPr>
          <p:cNvSpPr/>
          <p:nvPr/>
        </p:nvSpPr>
        <p:spPr>
          <a:xfrm>
            <a:off x="4511085" y="2265858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¡Empanadas! ¡Muy bien!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9458" name="Picture 2" descr="Empanadas ⋆ Costumbres Argentinas">
            <a:extLst>
              <a:ext uri="{FF2B5EF4-FFF2-40B4-BE49-F238E27FC236}">
                <a16:creationId xmlns:a16="http://schemas.microsoft.com/office/drawing/2014/main" id="{76DFA2BC-C5A9-4074-A293-470FF97A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88" y="341545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echa: a la derecha 26">
            <a:hlinkClick r:id="rId11" action="ppaction://hlinksldjump"/>
            <a:extLst>
              <a:ext uri="{FF2B5EF4-FFF2-40B4-BE49-F238E27FC236}">
                <a16:creationId xmlns:a16="http://schemas.microsoft.com/office/drawing/2014/main" id="{905488E9-F58E-4767-868C-C6537C97ECB8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33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78264961-320B-459E-A8FA-9B261776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C1AAEFCF-5591-4419-B716-25C54969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>
            <a:extLst>
              <a:ext uri="{FF2B5EF4-FFF2-40B4-BE49-F238E27FC236}">
                <a16:creationId xmlns:a16="http://schemas.microsoft.com/office/drawing/2014/main" id="{E1C01D33-126A-42E2-A68D-39632102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91" y="910569"/>
            <a:ext cx="3772724" cy="37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Página Familiar Fernández Silva">
            <a:extLst>
              <a:ext uri="{FF2B5EF4-FFF2-40B4-BE49-F238E27FC236}">
                <a16:creationId xmlns:a16="http://schemas.microsoft.com/office/drawing/2014/main" id="{25D97F4D-F0A5-4BFA-B823-70D5F35D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146">
            <a:off x="8570579" y="210339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Página Familiar Fernández Silva">
            <a:extLst>
              <a:ext uri="{FF2B5EF4-FFF2-40B4-BE49-F238E27FC236}">
                <a16:creationId xmlns:a16="http://schemas.microsoft.com/office/drawing/2014/main" id="{7F8B8AA6-140B-450A-9F1E-054F0437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509">
            <a:off x="-439187" y="522518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ADORNO LAMPARA GRANDE 35 CM. FIESTAS PATRIAS | Mayorista 7">
            <a:extLst>
              <a:ext uri="{FF2B5EF4-FFF2-40B4-BE49-F238E27FC236}">
                <a16:creationId xmlns:a16="http://schemas.microsoft.com/office/drawing/2014/main" id="{2138AD52-8693-490A-8EA4-69569848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53" y="-241829"/>
            <a:ext cx="1441294" cy="18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Pin en Globos Colores PNG">
            <a:extLst>
              <a:ext uri="{FF2B5EF4-FFF2-40B4-BE49-F238E27FC236}">
                <a16:creationId xmlns:a16="http://schemas.microsoft.com/office/drawing/2014/main" id="{A11B1930-BB34-4C43-8509-407EF4DE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30">
            <a:off x="9422500" y="5148357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03F918CD-DE6E-4A12-8A51-29F69D74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7868915" y="5287188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in en Globos Colores PNG">
            <a:extLst>
              <a:ext uri="{FF2B5EF4-FFF2-40B4-BE49-F238E27FC236}">
                <a16:creationId xmlns:a16="http://schemas.microsoft.com/office/drawing/2014/main" id="{8D25BC25-6E01-49D8-8DE5-BB01BF86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03" y="5163892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Pin en Globos Colores PNG">
            <a:extLst>
              <a:ext uri="{FF2B5EF4-FFF2-40B4-BE49-F238E27FC236}">
                <a16:creationId xmlns:a16="http://schemas.microsoft.com/office/drawing/2014/main" id="{83B8E47C-EA34-4C27-BB4D-503CE8A4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984">
            <a:off x="6811971" y="5208779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Pin en Globos Colores PNG">
            <a:extLst>
              <a:ext uri="{FF2B5EF4-FFF2-40B4-BE49-F238E27FC236}">
                <a16:creationId xmlns:a16="http://schemas.microsoft.com/office/drawing/2014/main" id="{9734A190-3D76-4701-8185-0B0BE4C3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4F566A2E-E44A-4187-B17C-5EE71A36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in en Globos Colores PNG">
            <a:extLst>
              <a:ext uri="{FF2B5EF4-FFF2-40B4-BE49-F238E27FC236}">
                <a16:creationId xmlns:a16="http://schemas.microsoft.com/office/drawing/2014/main" id="{8E63A1EE-6F40-4C34-B22E-A1070453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264">
            <a:off x="-311991" y="3697577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ADORNO GLOBO CHICO 25 CM. FIESTAS PATRIAS | Mayorista 7">
            <a:extLst>
              <a:ext uri="{FF2B5EF4-FFF2-40B4-BE49-F238E27FC236}">
                <a16:creationId xmlns:a16="http://schemas.microsoft.com/office/drawing/2014/main" id="{D651235D-7411-4EC2-95F6-F6F8718D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0" y="-9861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ADORNO GLOBO CHICO 25 CM. FIESTAS PATRIAS | Mayorista 7">
            <a:extLst>
              <a:ext uri="{FF2B5EF4-FFF2-40B4-BE49-F238E27FC236}">
                <a16:creationId xmlns:a16="http://schemas.microsoft.com/office/drawing/2014/main" id="{634D2DCC-A98B-47DD-AF38-B0DEC70C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04" y="-11270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Little Boy Clip Art Image | Clipart Panda - Free Clipart Images">
            <a:extLst>
              <a:ext uri="{FF2B5EF4-FFF2-40B4-BE49-F238E27FC236}">
                <a16:creationId xmlns:a16="http://schemas.microsoft.com/office/drawing/2014/main" id="{1D38E12F-81E1-462E-9119-FF432D7D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69" y="3221410"/>
            <a:ext cx="1703832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749411" y="2565326"/>
            <a:ext cx="6542100" cy="53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3257652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Escoge la diversión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3" name="Flecha: a la derecha 22">
            <a:hlinkClick r:id="rId12" action="ppaction://hlinksldjump"/>
            <a:extLst>
              <a:ext uri="{FF2B5EF4-FFF2-40B4-BE49-F238E27FC236}">
                <a16:creationId xmlns:a16="http://schemas.microsoft.com/office/drawing/2014/main" id="{286DC37D-7BF2-444B-B0D1-85A828BEEDB2}"/>
              </a:ext>
            </a:extLst>
          </p:cNvPr>
          <p:cNvSpPr/>
          <p:nvPr/>
        </p:nvSpPr>
        <p:spPr>
          <a:xfrm>
            <a:off x="10441002" y="200170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FINALIZAR</a:t>
            </a:r>
            <a:endParaRPr lang="es-CL" b="1" dirty="0"/>
          </a:p>
        </p:txBody>
      </p:sp>
      <p:pic>
        <p:nvPicPr>
          <p:cNvPr id="24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5A1E2350-018C-42A6-B3FD-F81AEB4F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18" y="3562387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lobos Azul Oscuro En Latex Clipart - Full Size Clipart (#2574940) -  PinClipart">
            <a:hlinkClick r:id="rId14" action="ppaction://hlinksldjump"/>
            <a:extLst>
              <a:ext uri="{FF2B5EF4-FFF2-40B4-BE49-F238E27FC236}">
                <a16:creationId xmlns:a16="http://schemas.microsoft.com/office/drawing/2014/main" id="{6C147307-4783-4A28-A131-DCA99AF3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23" y="3562387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Globos Colores PNG">
            <a:hlinkClick r:id="rId15" action="ppaction://hlinksldjump"/>
            <a:extLst>
              <a:ext uri="{FF2B5EF4-FFF2-40B4-BE49-F238E27FC236}">
                <a16:creationId xmlns:a16="http://schemas.microsoft.com/office/drawing/2014/main" id="{F1516CDC-6247-4FA1-A7D0-F5D74C92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08" y="3582068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hlinkClick r:id="rId13" action="ppaction://hlinksldjump"/>
            <a:extLst>
              <a:ext uri="{FF2B5EF4-FFF2-40B4-BE49-F238E27FC236}">
                <a16:creationId xmlns:a16="http://schemas.microsoft.com/office/drawing/2014/main" id="{BA76F775-BF44-4CF8-AC52-03D127DD6371}"/>
              </a:ext>
            </a:extLst>
          </p:cNvPr>
          <p:cNvSpPr/>
          <p:nvPr/>
        </p:nvSpPr>
        <p:spPr>
          <a:xfrm>
            <a:off x="6122430" y="3828535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6" name="Picture 4" descr="click[1] – Therapeio Centro de Formación en Terapias Naturales">
            <a:hlinkClick r:id="rId14" action="ppaction://hlinksldjump"/>
            <a:extLst>
              <a:ext uri="{FF2B5EF4-FFF2-40B4-BE49-F238E27FC236}">
                <a16:creationId xmlns:a16="http://schemas.microsoft.com/office/drawing/2014/main" id="{4BB9E4BB-258E-429A-ACA4-318D8E93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310">
            <a:off x="7817661" y="4056864"/>
            <a:ext cx="483843" cy="4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Transparente PNG Y SVG De Boca Que Habla Plana">
            <a:hlinkClick r:id="rId15" action="ppaction://hlinksldjump"/>
            <a:extLst>
              <a:ext uri="{FF2B5EF4-FFF2-40B4-BE49-F238E27FC236}">
                <a16:creationId xmlns:a16="http://schemas.microsoft.com/office/drawing/2014/main" id="{555DDD4D-A0A6-4EA0-BFE5-B117672B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34" y="4012915"/>
            <a:ext cx="642242" cy="6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8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CD5AA40D-2F54-4BFB-BA78-E3D9BBC2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725A3B3-4960-46F3-BA32-A22E6FE1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ADORNO BELLOTA CHICO 25 CM. FIESTAS PATRIAS | Mayorista 7">
            <a:extLst>
              <a:ext uri="{FF2B5EF4-FFF2-40B4-BE49-F238E27FC236}">
                <a16:creationId xmlns:a16="http://schemas.microsoft.com/office/drawing/2014/main" id="{1BD6640C-B38D-4C60-8DB7-A11CA1EE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61486D1-7783-46D7-8A49-74031210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ADORNO GLOBO CHICO 25 CM. FIESTAS PATRIAS | Mayorista 7">
            <a:extLst>
              <a:ext uri="{FF2B5EF4-FFF2-40B4-BE49-F238E27FC236}">
                <a16:creationId xmlns:a16="http://schemas.microsoft.com/office/drawing/2014/main" id="{16207B4E-6F26-4B65-A2CD-7FAD2E73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57C6D76-6F94-45EC-AA12-37F441DA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Pin en Globos Colores PNG">
            <a:extLst>
              <a:ext uri="{FF2B5EF4-FFF2-40B4-BE49-F238E27FC236}">
                <a16:creationId xmlns:a16="http://schemas.microsoft.com/office/drawing/2014/main" id="{F050041E-36CF-4071-90C1-D774EF80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579E2648-0A02-48C1-8227-74796FA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1450268-6CDF-4787-902E-A63CDEBE90EC}"/>
              </a:ext>
            </a:extLst>
          </p:cNvPr>
          <p:cNvSpPr/>
          <p:nvPr/>
        </p:nvSpPr>
        <p:spPr>
          <a:xfrm>
            <a:off x="4659959" y="289517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alimento de fiestas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patrias escondido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8434" name="Picture 2" descr="Premezclas y Bases Panaderas – Vercor">
            <a:extLst>
              <a:ext uri="{FF2B5EF4-FFF2-40B4-BE49-F238E27FC236}">
                <a16:creationId xmlns:a16="http://schemas.microsoft.com/office/drawing/2014/main" id="{82B676E3-DE92-4269-91DB-D0D04F12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96" y="3663794"/>
            <a:ext cx="31527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o de Gallo – Pollo Regio">
            <a:extLst>
              <a:ext uri="{FF2B5EF4-FFF2-40B4-BE49-F238E27FC236}">
                <a16:creationId xmlns:a16="http://schemas.microsoft.com/office/drawing/2014/main" id="{02F5898F-6B37-44A5-A11A-D90D0BDB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93" y="3595595"/>
            <a:ext cx="2474971" cy="16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85E52DCC-41A3-4CB0-B5FA-F7804FB4B1BD}"/>
              </a:ext>
            </a:extLst>
          </p:cNvPr>
          <p:cNvSpPr/>
          <p:nvPr/>
        </p:nvSpPr>
        <p:spPr>
          <a:xfrm>
            <a:off x="5320348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28F8101-F705-4332-A078-64A5530A8677}"/>
              </a:ext>
            </a:extLst>
          </p:cNvPr>
          <p:cNvSpPr/>
          <p:nvPr/>
        </p:nvSpPr>
        <p:spPr>
          <a:xfrm>
            <a:off x="5320348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E112B24-A223-4CF5-A135-043AAD4FD153}"/>
              </a:ext>
            </a:extLst>
          </p:cNvPr>
          <p:cNvSpPr/>
          <p:nvPr/>
        </p:nvSpPr>
        <p:spPr>
          <a:xfrm>
            <a:off x="6683102" y="316934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99E46D0-23FB-4AD2-8169-4A8063AE27D1}"/>
              </a:ext>
            </a:extLst>
          </p:cNvPr>
          <p:cNvSpPr/>
          <p:nvPr/>
        </p:nvSpPr>
        <p:spPr>
          <a:xfrm>
            <a:off x="6683102" y="4515989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6AD495C-2984-4C44-B1FD-D0B482FE3666}"/>
              </a:ext>
            </a:extLst>
          </p:cNvPr>
          <p:cNvSpPr/>
          <p:nvPr/>
        </p:nvSpPr>
        <p:spPr>
          <a:xfrm>
            <a:off x="8059555" y="3173600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E58D2AA-13E3-4F67-AFB0-1D8BEA547C9B}"/>
              </a:ext>
            </a:extLst>
          </p:cNvPr>
          <p:cNvSpPr/>
          <p:nvPr/>
        </p:nvSpPr>
        <p:spPr>
          <a:xfrm>
            <a:off x="8059555" y="452024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603DA5C-8782-46CA-AFFE-248C224AA66A}"/>
              </a:ext>
            </a:extLst>
          </p:cNvPr>
          <p:cNvSpPr/>
          <p:nvPr/>
        </p:nvSpPr>
        <p:spPr>
          <a:xfrm>
            <a:off x="9422309" y="31714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FB1689A-A183-4FD6-84C5-92D786E334D7}"/>
              </a:ext>
            </a:extLst>
          </p:cNvPr>
          <p:cNvSpPr/>
          <p:nvPr/>
        </p:nvSpPr>
        <p:spPr>
          <a:xfrm>
            <a:off x="9422309" y="45181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26" name="Flecha: a la derecha 25">
            <a:hlinkClick r:id="rId12" action="ppaction://hlinksldjump"/>
            <a:extLst>
              <a:ext uri="{FF2B5EF4-FFF2-40B4-BE49-F238E27FC236}">
                <a16:creationId xmlns:a16="http://schemas.microsoft.com/office/drawing/2014/main" id="{33986608-932B-43F7-B17A-461A0F08F93A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55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1DD5C13D-91B7-479D-9867-90880D40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C200033E-CC7F-4880-B488-F2F687309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D707972D-7F09-42FF-8AAD-B330E8D5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C3E5D119-0F62-41DC-925B-785199D4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DORNO BELLOTA CHICO 25 CM. FIESTAS PATRIAS | Mayorista 7">
            <a:extLst>
              <a:ext uri="{FF2B5EF4-FFF2-40B4-BE49-F238E27FC236}">
                <a16:creationId xmlns:a16="http://schemas.microsoft.com/office/drawing/2014/main" id="{1735616A-A64F-4F4C-BD7F-533554C9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CDF4D4B1-B842-446B-9CBA-948B1923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DORNO GLOBO CHICO 25 CM. FIESTAS PATRIAS | Mayorista 7">
            <a:extLst>
              <a:ext uri="{FF2B5EF4-FFF2-40B4-BE49-F238E27FC236}">
                <a16:creationId xmlns:a16="http://schemas.microsoft.com/office/drawing/2014/main" id="{F74ED824-D638-4792-921A-74E07271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57C6D76-6F94-45EC-AA12-37F441DA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Pin en Globos Colores PNG">
            <a:extLst>
              <a:ext uri="{FF2B5EF4-FFF2-40B4-BE49-F238E27FC236}">
                <a16:creationId xmlns:a16="http://schemas.microsoft.com/office/drawing/2014/main" id="{F050041E-36CF-4071-90C1-D774EF80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579E2648-0A02-48C1-8227-74796FA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1450268-6CDF-4787-902E-A63CDEBE90EC}"/>
              </a:ext>
            </a:extLst>
          </p:cNvPr>
          <p:cNvSpPr/>
          <p:nvPr/>
        </p:nvSpPr>
        <p:spPr>
          <a:xfrm>
            <a:off x="4523728" y="220254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¡Sopaipillas con pebre! ¡Muy bien!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8434" name="Picture 2" descr="Premezclas y Bases Panaderas – Vercor">
            <a:extLst>
              <a:ext uri="{FF2B5EF4-FFF2-40B4-BE49-F238E27FC236}">
                <a16:creationId xmlns:a16="http://schemas.microsoft.com/office/drawing/2014/main" id="{82B676E3-DE92-4269-91DB-D0D04F12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96" y="3663794"/>
            <a:ext cx="31527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o de Gallo – Pollo Regio">
            <a:extLst>
              <a:ext uri="{FF2B5EF4-FFF2-40B4-BE49-F238E27FC236}">
                <a16:creationId xmlns:a16="http://schemas.microsoft.com/office/drawing/2014/main" id="{02F5898F-6B37-44A5-A11A-D90D0BDB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93" y="3595595"/>
            <a:ext cx="2474971" cy="16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echa: a la derecha 25">
            <a:hlinkClick r:id="rId12" action="ppaction://hlinksldjump"/>
            <a:extLst>
              <a:ext uri="{FF2B5EF4-FFF2-40B4-BE49-F238E27FC236}">
                <a16:creationId xmlns:a16="http://schemas.microsoft.com/office/drawing/2014/main" id="{33986608-932B-43F7-B17A-461A0F08F93A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33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5396BF65-0AC2-4102-B738-BCA6BED8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EB1E0105-1F6C-436B-AEB4-AFBA49FC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BC2159CE-4BB1-46F9-AA77-FE421D2A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0310F40F-C86D-4D66-B93C-7ACD9801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ADORNO BELLOTA CHICO 25 CM. FIESTAS PATRIAS | Mayorista 7">
            <a:extLst>
              <a:ext uri="{FF2B5EF4-FFF2-40B4-BE49-F238E27FC236}">
                <a16:creationId xmlns:a16="http://schemas.microsoft.com/office/drawing/2014/main" id="{046A340A-8700-4812-8E29-42F18BB4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DORNO BELLOTA CHICO 25 CM. FIESTAS PATRIAS | Mayorista 7">
            <a:extLst>
              <a:ext uri="{FF2B5EF4-FFF2-40B4-BE49-F238E27FC236}">
                <a16:creationId xmlns:a16="http://schemas.microsoft.com/office/drawing/2014/main" id="{0E9F1D8A-6660-44CB-90D3-E1AD5B92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ADORNO GLOBO CHICO 25 CM. FIESTAS PATRIAS | Mayorista 7">
            <a:extLst>
              <a:ext uri="{FF2B5EF4-FFF2-40B4-BE49-F238E27FC236}">
                <a16:creationId xmlns:a16="http://schemas.microsoft.com/office/drawing/2014/main" id="{F12C7208-35C4-4CC6-A6AF-19B89753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57C6D76-6F94-45EC-AA12-37F441DA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Pin en Globos Colores PNG">
            <a:extLst>
              <a:ext uri="{FF2B5EF4-FFF2-40B4-BE49-F238E27FC236}">
                <a16:creationId xmlns:a16="http://schemas.microsoft.com/office/drawing/2014/main" id="{F050041E-36CF-4071-90C1-D774EF80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579E2648-0A02-48C1-8227-74796FA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Mote con Huesillos - Duoc UC Extensión | Duoc UC Extensión">
            <a:extLst>
              <a:ext uri="{FF2B5EF4-FFF2-40B4-BE49-F238E27FC236}">
                <a16:creationId xmlns:a16="http://schemas.microsoft.com/office/drawing/2014/main" id="{981487C7-1EC0-4661-9E21-8A1BB490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09" y="3186861"/>
            <a:ext cx="3166833" cy="26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5C4FE013-4A34-428D-B89B-15A9AFB81F7A}"/>
              </a:ext>
            </a:extLst>
          </p:cNvPr>
          <p:cNvSpPr/>
          <p:nvPr/>
        </p:nvSpPr>
        <p:spPr>
          <a:xfrm>
            <a:off x="4659959" y="289517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alimento de fiestas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patrias escondido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AC897DE-2541-4091-9402-4011E0826DE4}"/>
              </a:ext>
            </a:extLst>
          </p:cNvPr>
          <p:cNvSpPr/>
          <p:nvPr/>
        </p:nvSpPr>
        <p:spPr>
          <a:xfrm>
            <a:off x="6512354" y="3183500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3DE2405-957A-4B09-A830-0D3052B3E039}"/>
              </a:ext>
            </a:extLst>
          </p:cNvPr>
          <p:cNvSpPr/>
          <p:nvPr/>
        </p:nvSpPr>
        <p:spPr>
          <a:xfrm>
            <a:off x="6512354" y="453014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E0028D43-ECD2-40A1-870E-8EB804F514AD}"/>
              </a:ext>
            </a:extLst>
          </p:cNvPr>
          <p:cNvSpPr/>
          <p:nvPr/>
        </p:nvSpPr>
        <p:spPr>
          <a:xfrm>
            <a:off x="7875108" y="3181373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D95819A-4E06-45A9-9802-A5E1197B8747}"/>
              </a:ext>
            </a:extLst>
          </p:cNvPr>
          <p:cNvSpPr/>
          <p:nvPr/>
        </p:nvSpPr>
        <p:spPr>
          <a:xfrm>
            <a:off x="7875108" y="4528016"/>
            <a:ext cx="1404731" cy="134877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/>
              <a:t>?</a:t>
            </a:r>
            <a:endParaRPr lang="es-CL" sz="7200" b="1" dirty="0"/>
          </a:p>
        </p:txBody>
      </p:sp>
      <p:sp>
        <p:nvSpPr>
          <p:cNvPr id="26" name="Flecha: a la derecha 25">
            <a:hlinkClick r:id="rId11" action="ppaction://hlinksldjump"/>
            <a:extLst>
              <a:ext uri="{FF2B5EF4-FFF2-40B4-BE49-F238E27FC236}">
                <a16:creationId xmlns:a16="http://schemas.microsoft.com/office/drawing/2014/main" id="{33986608-932B-43F7-B17A-461A0F08F93A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51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3E2F51BB-59CB-41E8-8A2E-A80990F0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9FAB0C16-16F9-494A-B840-A7501F4A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CA36F372-7A84-41F2-A1F2-A77ABD2F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7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6628C8DC-270B-40E4-8F28-444DDDC1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DORNO BELLOTA CHICO 25 CM. FIESTAS PATRIAS | Mayorista 7">
            <a:extLst>
              <a:ext uri="{FF2B5EF4-FFF2-40B4-BE49-F238E27FC236}">
                <a16:creationId xmlns:a16="http://schemas.microsoft.com/office/drawing/2014/main" id="{8ADDD535-4917-488E-B3C0-ECAABA5D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EBECEE3-F81F-4AA2-B4BE-667CBA4B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ADORNO GLOBO CHICO 25 CM. FIESTAS PATRIAS | Mayorista 7">
            <a:extLst>
              <a:ext uri="{FF2B5EF4-FFF2-40B4-BE49-F238E27FC236}">
                <a16:creationId xmlns:a16="http://schemas.microsoft.com/office/drawing/2014/main" id="{031B4566-A6FF-4EA8-A889-87CE9347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FAC3C59B-0521-4CC3-9269-C4FF5AFE2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252833" y="1379138"/>
            <a:ext cx="7442589" cy="8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Pin en Globos Colores PNG">
            <a:extLst>
              <a:ext uri="{FF2B5EF4-FFF2-40B4-BE49-F238E27FC236}">
                <a16:creationId xmlns:a16="http://schemas.microsoft.com/office/drawing/2014/main" id="{F006EEC3-7813-46B7-B95C-17B93C1B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767BFC2B-AEC1-483C-BC00-19E1A686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448AD242-75EF-446E-918D-93B9C4CC2869}"/>
              </a:ext>
            </a:extLst>
          </p:cNvPr>
          <p:cNvSpPr/>
          <p:nvPr/>
        </p:nvSpPr>
        <p:spPr>
          <a:xfrm>
            <a:off x="4523728" y="2202546"/>
            <a:ext cx="6705659" cy="134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¡Mote con huesillo! ¡Muy bien!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61" name="Picture 2" descr="Mote con Huesillos - Duoc UC Extensión | Duoc UC Extensión">
            <a:extLst>
              <a:ext uri="{FF2B5EF4-FFF2-40B4-BE49-F238E27FC236}">
                <a16:creationId xmlns:a16="http://schemas.microsoft.com/office/drawing/2014/main" id="{C771520E-F88C-444B-86F1-8D963D58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09" y="3186861"/>
            <a:ext cx="3166833" cy="26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: a la derecha 24">
            <a:hlinkClick r:id="rId11" action="ppaction://hlinksldjump"/>
            <a:extLst>
              <a:ext uri="{FF2B5EF4-FFF2-40B4-BE49-F238E27FC236}">
                <a16:creationId xmlns:a16="http://schemas.microsoft.com/office/drawing/2014/main" id="{52107FC5-7F67-4C5B-A71D-53F8C8183946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pic>
        <p:nvPicPr>
          <p:cNvPr id="62" name="Picture 8" descr="Download HD Girl Jumping Clip Art - Lunch Room Clip Art Transparent PNG  Image - NicePNG.com">
            <a:extLst>
              <a:ext uri="{FF2B5EF4-FFF2-40B4-BE49-F238E27FC236}">
                <a16:creationId xmlns:a16="http://schemas.microsoft.com/office/drawing/2014/main" id="{1BF5685C-A47B-48CF-B359-D1538CD3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" y="2637184"/>
            <a:ext cx="3150837" cy="38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2B1E7A3C-4811-425F-B3FA-E0DA776B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5" y="4701081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Fardos imagen PNG transparente - StickPNG">
            <a:extLst>
              <a:ext uri="{FF2B5EF4-FFF2-40B4-BE49-F238E27FC236}">
                <a16:creationId xmlns:a16="http://schemas.microsoft.com/office/drawing/2014/main" id="{A1345D75-B7A7-4E39-86D3-3C1D8429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ardos imagen PNG transparente - StickPNG">
            <a:extLst>
              <a:ext uri="{FF2B5EF4-FFF2-40B4-BE49-F238E27FC236}">
                <a16:creationId xmlns:a16="http://schemas.microsoft.com/office/drawing/2014/main" id="{AC8A9125-9932-41EA-9CE0-86B1DC53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008406" y="4357648"/>
            <a:ext cx="5371395" cy="19534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3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Yo brindo por mi país </a:t>
            </a:r>
          </a:p>
          <a:p>
            <a:pPr algn="ctr"/>
            <a:r>
              <a:rPr lang="es-ES" sz="23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por la infancia y por su gente</a:t>
            </a:r>
          </a:p>
          <a:p>
            <a:pPr algn="ctr"/>
            <a:r>
              <a:rPr lang="es-ES" sz="23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por los </a:t>
            </a:r>
            <a:r>
              <a:rPr lang="es-ES" sz="23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derechos del niño</a:t>
            </a:r>
          </a:p>
          <a:p>
            <a:pPr algn="ctr"/>
            <a:r>
              <a:rPr lang="es-ES" sz="23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que siempre </a:t>
            </a:r>
          </a:p>
          <a:p>
            <a:pPr algn="ctr"/>
            <a:r>
              <a:rPr lang="es-ES" sz="23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estén presentes.</a:t>
            </a:r>
          </a:p>
        </p:txBody>
      </p:sp>
      <p:sp>
        <p:nvSpPr>
          <p:cNvPr id="33" name="Flecha: a la derecha 32">
            <a:hlinkClick r:id="rId6" action="ppaction://hlinksldjump"/>
            <a:extLst>
              <a:ext uri="{FF2B5EF4-FFF2-40B4-BE49-F238E27FC236}">
                <a16:creationId xmlns:a16="http://schemas.microsoft.com/office/drawing/2014/main" id="{C4E9BE5E-83DD-4AB7-912F-12D9291FDF57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19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EAEC5740-61D1-4E4B-A58B-EBA0C3E7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B62AC815-CD1C-4F4E-B60F-8EE8DD66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7262E736-98C9-4DE0-A8C7-89ECA556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512DCEB9-2456-4EAF-9C79-22500BD6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5709861" y="4240183"/>
            <a:ext cx="5609616" cy="2737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Me gusta tomar leche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comer empanadas de queso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pero mas me gusta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cuando 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mamá 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me llena 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 besos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</a:t>
            </a:r>
            <a:r>
              <a:rPr lang="es-ES" sz="13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Tiki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s-ES" sz="13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tiki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s-ES" sz="13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tiii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!</a:t>
            </a:r>
            <a:endParaRPr lang="es-ES" sz="1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0" name="Flecha: a la derecha 29">
            <a:hlinkClick r:id="rId6" action="ppaction://hlinksldjump"/>
            <a:extLst>
              <a:ext uri="{FF2B5EF4-FFF2-40B4-BE49-F238E27FC236}">
                <a16:creationId xmlns:a16="http://schemas.microsoft.com/office/drawing/2014/main" id="{54DDDE59-53A0-4D22-B0B1-9D93D02B62A1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3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AEE074E9-3BF3-4BAC-A30A-6118E318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42D87683-082C-40B7-9B89-1BABC2FF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4EB64287-C04D-4C4F-BDE8-16F9A8C0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0B6AF3D6-6988-47C2-B4C7-5E6AB63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137931" y="3870009"/>
            <a:ext cx="4740041" cy="1308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Brindo por mi patria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los niños chilenos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Cantando y jugando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¡Celebraremos!</a:t>
            </a:r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30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9F0BF6DC-6C3D-49EA-B709-39823FB3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CCFE6686-6E2F-496B-A5B2-DB44BB6C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4EB64287-C04D-4C4F-BDE8-16F9A8C0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0B6AF3D6-6988-47C2-B4C7-5E6AB63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206008" y="5127430"/>
            <a:ext cx="4530265" cy="1726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Este 18 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¡Vamos a celebrar!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Cuidándonos en casa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participando en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nuestra 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“Fonda virtual”</a:t>
            </a:r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pic>
        <p:nvPicPr>
          <p:cNvPr id="30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72558909-D5CA-4A2F-874E-475E511E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D51B785D-992A-46FE-88CB-F2DAF286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FC5742D7-B36D-43E8-8BDE-297B5238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7223948" y="2146312"/>
            <a:ext cx="4422775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21D46C-3A59-4A83-BB3A-C92CE5DF3DE3}"/>
              </a:ext>
            </a:extLst>
          </p:cNvPr>
          <p:cNvSpPr/>
          <p:nvPr/>
        </p:nvSpPr>
        <p:spPr>
          <a:xfrm>
            <a:off x="7424508" y="336805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GRACIAS POR SU</a:t>
            </a:r>
          </a:p>
          <a:p>
            <a:pPr algn="ctr"/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PARTICIPACIÓN</a:t>
            </a:r>
            <a:endParaRPr lang="es-E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F3910EF-7ECA-4C1A-9F5A-C8F4C48FEC89}"/>
              </a:ext>
            </a:extLst>
          </p:cNvPr>
          <p:cNvSpPr/>
          <p:nvPr/>
        </p:nvSpPr>
        <p:spPr>
          <a:xfrm>
            <a:off x="8627274" y="3604729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2A3F37-CD93-41C5-8A99-8F8EB4D49E7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627274" y="4058412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AF5C1E4-ECBF-4AC5-B9A2-01E776C7C28A}"/>
              </a:ext>
            </a:extLst>
          </p:cNvPr>
          <p:cNvCxnSpPr>
            <a:cxnSpLocks/>
          </p:cNvCxnSpPr>
          <p:nvPr/>
        </p:nvCxnSpPr>
        <p:spPr>
          <a:xfrm flipV="1">
            <a:off x="9158672" y="3604729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C8049227-D5C2-4112-A22A-6D05C9C335C3}"/>
              </a:ext>
            </a:extLst>
          </p:cNvPr>
          <p:cNvSpPr/>
          <p:nvPr/>
        </p:nvSpPr>
        <p:spPr>
          <a:xfrm>
            <a:off x="8764776" y="3681744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GIF de aplausos. 76 mejores animaciones de palmas">
            <a:extLst>
              <a:ext uri="{FF2B5EF4-FFF2-40B4-BE49-F238E27FC236}">
                <a16:creationId xmlns:a16="http://schemas.microsoft.com/office/drawing/2014/main" id="{68394BC0-698F-4146-802E-71C4A9123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02" y="3057830"/>
            <a:ext cx="1836219" cy="18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12A70E98-84E2-4E2F-A64E-B71C685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91" y="910569"/>
            <a:ext cx="3772724" cy="37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Página Familiar Fernández Silva">
            <a:extLst>
              <a:ext uri="{FF2B5EF4-FFF2-40B4-BE49-F238E27FC236}">
                <a16:creationId xmlns:a16="http://schemas.microsoft.com/office/drawing/2014/main" id="{16998F46-1C18-4825-80F8-4AB79F56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146">
            <a:off x="8570579" y="210339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Página Familiar Fernández Silva">
            <a:extLst>
              <a:ext uri="{FF2B5EF4-FFF2-40B4-BE49-F238E27FC236}">
                <a16:creationId xmlns:a16="http://schemas.microsoft.com/office/drawing/2014/main" id="{C5BFEABA-8782-4678-AC4A-2FA08D6D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509">
            <a:off x="-439187" y="522518"/>
            <a:ext cx="3905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Recess Clip Art - Recess Images - ClipArt Best - ClipArt Best">
            <a:extLst>
              <a:ext uri="{FF2B5EF4-FFF2-40B4-BE49-F238E27FC236}">
                <a16:creationId xmlns:a16="http://schemas.microsoft.com/office/drawing/2014/main" id="{ABB79085-1663-4028-AEE3-33453A11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44" y="3164390"/>
            <a:ext cx="2676575" cy="33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Boy clipart - ClipartAndScrap">
            <a:extLst>
              <a:ext uri="{FF2B5EF4-FFF2-40B4-BE49-F238E27FC236}">
                <a16:creationId xmlns:a16="http://schemas.microsoft.com/office/drawing/2014/main" id="{A964E3FE-C0C4-4749-BE12-03022A8C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04" y="3265034"/>
            <a:ext cx="2970945" cy="31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Pin en Sombreros">
            <a:extLst>
              <a:ext uri="{FF2B5EF4-FFF2-40B4-BE49-F238E27FC236}">
                <a16:creationId xmlns:a16="http://schemas.microsoft.com/office/drawing/2014/main" id="{D454F697-5489-445E-84D3-A76586D4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6" y="256338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rco 47">
            <a:extLst>
              <a:ext uri="{FF2B5EF4-FFF2-40B4-BE49-F238E27FC236}">
                <a16:creationId xmlns:a16="http://schemas.microsoft.com/office/drawing/2014/main" id="{B3D16D7F-E44F-4A2C-B195-E3B0A50D479D}"/>
              </a:ext>
            </a:extLst>
          </p:cNvPr>
          <p:cNvSpPr/>
          <p:nvPr/>
        </p:nvSpPr>
        <p:spPr>
          <a:xfrm rot="8126315">
            <a:off x="4880075" y="174017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Arco 48">
            <a:extLst>
              <a:ext uri="{FF2B5EF4-FFF2-40B4-BE49-F238E27FC236}">
                <a16:creationId xmlns:a16="http://schemas.microsoft.com/office/drawing/2014/main" id="{3401E2C6-4CEC-4652-9788-0097A953FD65}"/>
              </a:ext>
            </a:extLst>
          </p:cNvPr>
          <p:cNvSpPr/>
          <p:nvPr/>
        </p:nvSpPr>
        <p:spPr>
          <a:xfrm rot="8126315">
            <a:off x="4871477" y="180535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F5506311-B8B4-4D6C-B316-A70FDE687902}"/>
              </a:ext>
            </a:extLst>
          </p:cNvPr>
          <p:cNvSpPr/>
          <p:nvPr/>
        </p:nvSpPr>
        <p:spPr>
          <a:xfrm rot="8126315">
            <a:off x="4880074" y="187053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" name="Picture 14" descr="Pin en Sombreros">
            <a:extLst>
              <a:ext uri="{FF2B5EF4-FFF2-40B4-BE49-F238E27FC236}">
                <a16:creationId xmlns:a16="http://schemas.microsoft.com/office/drawing/2014/main" id="{34AAD0E0-56BA-4CE0-BCAF-98BB9DB4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8" y="2658311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co 51">
            <a:extLst>
              <a:ext uri="{FF2B5EF4-FFF2-40B4-BE49-F238E27FC236}">
                <a16:creationId xmlns:a16="http://schemas.microsoft.com/office/drawing/2014/main" id="{52FDD680-D499-48D9-9E43-986F2A8B71D4}"/>
              </a:ext>
            </a:extLst>
          </p:cNvPr>
          <p:cNvSpPr/>
          <p:nvPr/>
        </p:nvSpPr>
        <p:spPr>
          <a:xfrm rot="8126315">
            <a:off x="1788906" y="183510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B2967832-0164-4642-B3B1-F7384A7E1998}"/>
              </a:ext>
            </a:extLst>
          </p:cNvPr>
          <p:cNvSpPr/>
          <p:nvPr/>
        </p:nvSpPr>
        <p:spPr>
          <a:xfrm rot="8126315">
            <a:off x="1780309" y="1900286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6C86CA52-56B2-46EF-871E-8E793AEE0238}"/>
              </a:ext>
            </a:extLst>
          </p:cNvPr>
          <p:cNvSpPr/>
          <p:nvPr/>
        </p:nvSpPr>
        <p:spPr>
          <a:xfrm rot="8126315">
            <a:off x="1788906" y="1965466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5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B52ACB4E-8BB0-45EB-8AAA-E41E6C0B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6" y="2931260"/>
            <a:ext cx="1968457" cy="38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ADORNO LAMPARA GRANDE 35 CM. FIESTAS PATRIAS | Mayorista 7">
            <a:extLst>
              <a:ext uri="{FF2B5EF4-FFF2-40B4-BE49-F238E27FC236}">
                <a16:creationId xmlns:a16="http://schemas.microsoft.com/office/drawing/2014/main" id="{B5E8D9AB-E1AE-4960-86E4-60DE33E5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53" y="-241829"/>
            <a:ext cx="1441294" cy="18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Pin en Globos Colores PNG">
            <a:extLst>
              <a:ext uri="{FF2B5EF4-FFF2-40B4-BE49-F238E27FC236}">
                <a16:creationId xmlns:a16="http://schemas.microsoft.com/office/drawing/2014/main" id="{A1E5111E-9084-40B9-A145-79FF993A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30">
            <a:off x="9422500" y="5148357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595D0217-1D37-405C-BFDF-741EC0C2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7868915" y="5287188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Pin en Globos Colores PNG">
            <a:extLst>
              <a:ext uri="{FF2B5EF4-FFF2-40B4-BE49-F238E27FC236}">
                <a16:creationId xmlns:a16="http://schemas.microsoft.com/office/drawing/2014/main" id="{E25C7C6B-E87C-4CF9-987F-1C14D6BC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03" y="5163892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Pin en Globos Colores PNG">
            <a:extLst>
              <a:ext uri="{FF2B5EF4-FFF2-40B4-BE49-F238E27FC236}">
                <a16:creationId xmlns:a16="http://schemas.microsoft.com/office/drawing/2014/main" id="{CBBC4CE5-0CAE-4877-A5BC-573CB3DC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984">
            <a:off x="6811971" y="5208779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Pin en Globos Colores PNG">
            <a:extLst>
              <a:ext uri="{FF2B5EF4-FFF2-40B4-BE49-F238E27FC236}">
                <a16:creationId xmlns:a16="http://schemas.microsoft.com/office/drawing/2014/main" id="{AEA7EAB3-1688-4AC4-B857-4597E9DF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804">
            <a:off x="-322798" y="5200525"/>
            <a:ext cx="1259188" cy="1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Globos Azul Oscuro En Latex Clipart - Full Size Clipart (#2574940) -  PinClipart">
            <a:extLst>
              <a:ext uri="{FF2B5EF4-FFF2-40B4-BE49-F238E27FC236}">
                <a16:creationId xmlns:a16="http://schemas.microsoft.com/office/drawing/2014/main" id="{260E16FD-EB75-45E5-9606-A641380A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8800">
            <a:off x="585679" y="5367622"/>
            <a:ext cx="1236139" cy="1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Pin en Globos Colores PNG">
            <a:extLst>
              <a:ext uri="{FF2B5EF4-FFF2-40B4-BE49-F238E27FC236}">
                <a16:creationId xmlns:a16="http://schemas.microsoft.com/office/drawing/2014/main" id="{7816A884-6C46-4593-BA95-78D14CA2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264">
            <a:off x="-311991" y="3697577"/>
            <a:ext cx="1195494" cy="16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ADORNO GLOBO CHICO 25 CM. FIESTAS PATRIAS | Mayorista 7">
            <a:extLst>
              <a:ext uri="{FF2B5EF4-FFF2-40B4-BE49-F238E27FC236}">
                <a16:creationId xmlns:a16="http://schemas.microsoft.com/office/drawing/2014/main" id="{CF701AB4-5D2D-4A1B-9AE4-E2FE1DA7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0" y="-9861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ADORNO GLOBO CHICO 25 CM. FIESTAS PATRIAS | Mayorista 7">
            <a:extLst>
              <a:ext uri="{FF2B5EF4-FFF2-40B4-BE49-F238E27FC236}">
                <a16:creationId xmlns:a16="http://schemas.microsoft.com/office/drawing/2014/main" id="{B8C6410B-4158-4D6F-8FF7-4C0A5209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04" y="-112703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A8AC111D-2D4F-4467-8840-68D5C34C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5" y="4621957"/>
            <a:ext cx="588931" cy="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APA 1">
            <a:hlinkClick r:id="rId4" action="ppaction://hlinksldjump"/>
            <a:extLst>
              <a:ext uri="{FF2B5EF4-FFF2-40B4-BE49-F238E27FC236}">
                <a16:creationId xmlns:a16="http://schemas.microsoft.com/office/drawing/2014/main" id="{EC23E1AA-7871-4752-A35A-B68BBBD822D9}"/>
              </a:ext>
            </a:extLst>
          </p:cNvPr>
          <p:cNvSpPr/>
          <p:nvPr/>
        </p:nvSpPr>
        <p:spPr>
          <a:xfrm>
            <a:off x="8117502" y="919641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61" name="TAPA 1">
            <a:hlinkClick r:id="rId6" action="ppaction://hlinksldjump"/>
            <a:extLst>
              <a:ext uri="{FF2B5EF4-FFF2-40B4-BE49-F238E27FC236}">
                <a16:creationId xmlns:a16="http://schemas.microsoft.com/office/drawing/2014/main" id="{B2E82087-00D3-498B-B6DC-870A582856C2}"/>
              </a:ext>
            </a:extLst>
          </p:cNvPr>
          <p:cNvSpPr/>
          <p:nvPr/>
        </p:nvSpPr>
        <p:spPr>
          <a:xfrm>
            <a:off x="9517514" y="905003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2" name="TAPA 1">
            <a:hlinkClick r:id="rId7" action="ppaction://hlinksldjump"/>
            <a:extLst>
              <a:ext uri="{FF2B5EF4-FFF2-40B4-BE49-F238E27FC236}">
                <a16:creationId xmlns:a16="http://schemas.microsoft.com/office/drawing/2014/main" id="{B795390B-299C-4DFE-8DEA-D805519D9A67}"/>
              </a:ext>
            </a:extLst>
          </p:cNvPr>
          <p:cNvSpPr/>
          <p:nvPr/>
        </p:nvSpPr>
        <p:spPr>
          <a:xfrm>
            <a:off x="8117501" y="2571314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63" name="TAPA 1">
            <a:hlinkClick r:id="rId8" action="ppaction://hlinksldjump"/>
            <a:extLst>
              <a:ext uri="{FF2B5EF4-FFF2-40B4-BE49-F238E27FC236}">
                <a16:creationId xmlns:a16="http://schemas.microsoft.com/office/drawing/2014/main" id="{08F53579-FD06-4DD4-962F-EBAA97082286}"/>
              </a:ext>
            </a:extLst>
          </p:cNvPr>
          <p:cNvSpPr/>
          <p:nvPr/>
        </p:nvSpPr>
        <p:spPr>
          <a:xfrm>
            <a:off x="9517513" y="2571314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64" name="TAPA 1">
            <a:hlinkClick r:id="rId9" action="ppaction://hlinksldjump"/>
            <a:extLst>
              <a:ext uri="{FF2B5EF4-FFF2-40B4-BE49-F238E27FC236}">
                <a16:creationId xmlns:a16="http://schemas.microsoft.com/office/drawing/2014/main" id="{A34B5DA0-7D15-4CF6-9D77-60C65A85BE7E}"/>
              </a:ext>
            </a:extLst>
          </p:cNvPr>
          <p:cNvSpPr/>
          <p:nvPr/>
        </p:nvSpPr>
        <p:spPr>
          <a:xfrm>
            <a:off x="8117501" y="4254377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65" name="TAPA 1">
            <a:hlinkClick r:id="rId10" action="ppaction://hlinksldjump"/>
            <a:extLst>
              <a:ext uri="{FF2B5EF4-FFF2-40B4-BE49-F238E27FC236}">
                <a16:creationId xmlns:a16="http://schemas.microsoft.com/office/drawing/2014/main" id="{9A46CDED-C023-41C0-80D2-6BA54DA688DA}"/>
              </a:ext>
            </a:extLst>
          </p:cNvPr>
          <p:cNvSpPr/>
          <p:nvPr/>
        </p:nvSpPr>
        <p:spPr>
          <a:xfrm>
            <a:off x="9517513" y="4237625"/>
            <a:ext cx="1274473" cy="15422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1934759" y="169074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¡Selecciona una tarjeta y </a:t>
            </a:r>
          </a:p>
          <a:p>
            <a:pPr algn="ctr"/>
            <a:r>
              <a:rPr lang="es-E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responde la ADIVINANZA!</a:t>
            </a:r>
            <a:endParaRPr lang="es-ES" sz="8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3" name="Flecha: a la derecha 12">
            <a:hlinkClick r:id="rId11" action="ppaction://hlinksldjump"/>
            <a:extLst>
              <a:ext uri="{FF2B5EF4-FFF2-40B4-BE49-F238E27FC236}">
                <a16:creationId xmlns:a16="http://schemas.microsoft.com/office/drawing/2014/main" id="{D5948A95-7413-4CAE-AEF6-61AFACFEA01F}"/>
              </a:ext>
            </a:extLst>
          </p:cNvPr>
          <p:cNvSpPr/>
          <p:nvPr/>
        </p:nvSpPr>
        <p:spPr>
          <a:xfrm flipH="1">
            <a:off x="149172" y="5454816"/>
            <a:ext cx="1951299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 INICIO</a:t>
            </a:r>
            <a:endParaRPr lang="es-CL" b="1" dirty="0"/>
          </a:p>
        </p:txBody>
      </p:sp>
      <p:pic>
        <p:nvPicPr>
          <p:cNvPr id="14" name="Picture 4" descr="Boy clipart - ClipartAndScrap">
            <a:extLst>
              <a:ext uri="{FF2B5EF4-FFF2-40B4-BE49-F238E27FC236}">
                <a16:creationId xmlns:a16="http://schemas.microsoft.com/office/drawing/2014/main" id="{17EB7248-700C-4406-9A62-51581545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in en Sombreros">
            <a:extLst>
              <a:ext uri="{FF2B5EF4-FFF2-40B4-BE49-F238E27FC236}">
                <a16:creationId xmlns:a16="http://schemas.microsoft.com/office/drawing/2014/main" id="{44FDB2CE-A0C9-4B37-A2F1-79B030D1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o 15">
            <a:extLst>
              <a:ext uri="{FF2B5EF4-FFF2-40B4-BE49-F238E27FC236}">
                <a16:creationId xmlns:a16="http://schemas.microsoft.com/office/drawing/2014/main" id="{688B88B2-098C-40E8-A1F8-09D1916434A3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1FCBE1EF-A706-42A8-86F5-26C375D37792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CA077565-C719-4D52-A585-C4E70C51C3CD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13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500872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Juego hecho de papel 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que sirve para 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hacerlo volar.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¿Qué es?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pic>
        <p:nvPicPr>
          <p:cNvPr id="9" name="Picture 4" descr="Boy clipart - ClipartAndScrap">
            <a:extLst>
              <a:ext uri="{FF2B5EF4-FFF2-40B4-BE49-F238E27FC236}">
                <a16:creationId xmlns:a16="http://schemas.microsoft.com/office/drawing/2014/main" id="{3FC5FD2F-51D1-4EEB-9FF4-0C19968C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n en Sombreros">
            <a:extLst>
              <a:ext uri="{FF2B5EF4-FFF2-40B4-BE49-F238E27FC236}">
                <a16:creationId xmlns:a16="http://schemas.microsoft.com/office/drawing/2014/main" id="{5B272B50-D3D9-475C-B129-9E0D07FF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o 10">
            <a:extLst>
              <a:ext uri="{FF2B5EF4-FFF2-40B4-BE49-F238E27FC236}">
                <a16:creationId xmlns:a16="http://schemas.microsoft.com/office/drawing/2014/main" id="{4804F9A9-25F0-4E25-8224-25E7CB07AE2A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27A7F152-3744-415A-BAC6-66411E1D1A4B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C6324ECE-B887-47C9-9093-F8557FCE834D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8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¡El volantín!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C0E6162-CFCD-4431-96F7-49C0F2738617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D608DA61-F47A-42C4-8899-6750B4EA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5E9DED08-6102-4637-9FC0-C11E7446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D0740694-1871-4CDF-A284-B9453C472537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CAE8C9CC-0468-49AA-B19F-A969E1C3F888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4E694E11-292D-40B0-8E63-EE61420DA56D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38" name="Picture 2" descr="CFT MASS">
            <a:extLst>
              <a:ext uri="{FF2B5EF4-FFF2-40B4-BE49-F238E27FC236}">
                <a16:creationId xmlns:a16="http://schemas.microsoft.com/office/drawing/2014/main" id="{DA643038-E01E-4853-8379-611FE261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91" y="3951284"/>
            <a:ext cx="1919613" cy="18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548852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Pedazo de tela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q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ue se usa en la mano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para bailar nuestro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b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aile nacional.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¿Qué es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?</a:t>
            </a: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9E3AC06-2317-4FB5-AA38-626E24EE1278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N°2</a:t>
            </a:r>
          </a:p>
        </p:txBody>
      </p:sp>
      <p:pic>
        <p:nvPicPr>
          <p:cNvPr id="11" name="Picture 4" descr="Boy clipart - ClipartAndScrap">
            <a:extLst>
              <a:ext uri="{FF2B5EF4-FFF2-40B4-BE49-F238E27FC236}">
                <a16:creationId xmlns:a16="http://schemas.microsoft.com/office/drawing/2014/main" id="{A0C6F18F-C0CB-4A5A-8AF5-05C1DE1D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n en Sombreros">
            <a:extLst>
              <a:ext uri="{FF2B5EF4-FFF2-40B4-BE49-F238E27FC236}">
                <a16:creationId xmlns:a16="http://schemas.microsoft.com/office/drawing/2014/main" id="{C9206959-F879-4361-9F9F-405F4054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EDE8174D-2BE6-41FE-B2A9-56408AEC5983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8ED0F857-22F5-4D3F-8C43-08C0D09E6198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0EBCAA4C-D59E-4A71-958C-78EC63B78B62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6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¡El pañuelo!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614393-1173-41BC-957A-9EA62A7A6378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pic>
        <p:nvPicPr>
          <p:cNvPr id="12" name="Picture 4" descr="Boy clipart - ClipartAndScrap">
            <a:extLst>
              <a:ext uri="{FF2B5EF4-FFF2-40B4-BE49-F238E27FC236}">
                <a16:creationId xmlns:a16="http://schemas.microsoft.com/office/drawing/2014/main" id="{65FF4593-0143-403D-84B1-F7039CBD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in en Sombreros">
            <a:extLst>
              <a:ext uri="{FF2B5EF4-FFF2-40B4-BE49-F238E27FC236}">
                <a16:creationId xmlns:a16="http://schemas.microsoft.com/office/drawing/2014/main" id="{D42F0ED8-5A34-4A15-9653-2D70AF3B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o 13">
            <a:extLst>
              <a:ext uri="{FF2B5EF4-FFF2-40B4-BE49-F238E27FC236}">
                <a16:creationId xmlns:a16="http://schemas.microsoft.com/office/drawing/2014/main" id="{BD375D34-6D2F-4765-91B5-C728E8705C8A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4BF16EE4-23E2-4DAC-A375-23F8E28CDB1F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919B68A7-3173-4685-8150-9E0F3F237BE1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290" name="Picture 2" descr="Download Free png Handkerchief PNG HD - DLPNG.com">
            <a:extLst>
              <a:ext uri="{FF2B5EF4-FFF2-40B4-BE49-F238E27FC236}">
                <a16:creationId xmlns:a16="http://schemas.microsoft.com/office/drawing/2014/main" id="{4D638960-0A04-483D-ABDA-F05EF3C2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015">
            <a:off x="8835636" y="4072174"/>
            <a:ext cx="968788" cy="15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560868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En las fiestas patrias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les gusta comer…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uede ser de carne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o de queso también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¿Qué es?</a:t>
            </a:r>
          </a:p>
        </p:txBody>
      </p:sp>
      <p:sp>
        <p:nvSpPr>
          <p:cNvPr id="17" name="Flecha: a la derecha 16">
            <a:hlinkClick r:id="rId5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7F444F-69A4-4F87-A8F7-4C921ED86362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ADIVINANZA N°3</a:t>
            </a:r>
          </a:p>
        </p:txBody>
      </p:sp>
      <p:pic>
        <p:nvPicPr>
          <p:cNvPr id="13" name="Picture 4" descr="Boy clipart - ClipartAndScrap">
            <a:extLst>
              <a:ext uri="{FF2B5EF4-FFF2-40B4-BE49-F238E27FC236}">
                <a16:creationId xmlns:a16="http://schemas.microsoft.com/office/drawing/2014/main" id="{4817CD28-B7F0-4020-9ACF-A6951D53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36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Pin en Sombreros">
            <a:extLst>
              <a:ext uri="{FF2B5EF4-FFF2-40B4-BE49-F238E27FC236}">
                <a16:creationId xmlns:a16="http://schemas.microsoft.com/office/drawing/2014/main" id="{93908674-5B3F-4BB4-9020-5F766D0B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98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o 14">
            <a:extLst>
              <a:ext uri="{FF2B5EF4-FFF2-40B4-BE49-F238E27FC236}">
                <a16:creationId xmlns:a16="http://schemas.microsoft.com/office/drawing/2014/main" id="{E788DF92-2F7B-4549-9220-FE301614AC61}"/>
              </a:ext>
            </a:extLst>
          </p:cNvPr>
          <p:cNvSpPr/>
          <p:nvPr/>
        </p:nvSpPr>
        <p:spPr>
          <a:xfrm rot="8126315">
            <a:off x="3151887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DE3F456D-C405-46FA-BABB-88FFCBCA021C}"/>
              </a:ext>
            </a:extLst>
          </p:cNvPr>
          <p:cNvSpPr/>
          <p:nvPr/>
        </p:nvSpPr>
        <p:spPr>
          <a:xfrm rot="8126315">
            <a:off x="3142615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13DDA326-1D18-4DE0-A519-1208F8FCC6DE}"/>
              </a:ext>
            </a:extLst>
          </p:cNvPr>
          <p:cNvSpPr/>
          <p:nvPr/>
        </p:nvSpPr>
        <p:spPr>
          <a:xfrm rot="8126315">
            <a:off x="3161158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5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344357" y="382335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¡La empanada!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31BE3C-CB24-4806-A5D8-8D2BC5FFC569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pic>
        <p:nvPicPr>
          <p:cNvPr id="11" name="Picture 2" descr="Empanada Pino Chilena - Gráficos vectoriales gratis en Pixabay">
            <a:extLst>
              <a:ext uri="{FF2B5EF4-FFF2-40B4-BE49-F238E27FC236}">
                <a16:creationId xmlns:a16="http://schemas.microsoft.com/office/drawing/2014/main" id="{3640784F-5800-49AA-925B-EF18B139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64" y="4301272"/>
            <a:ext cx="2246244" cy="11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oy clipart - ClipartAndScrap">
            <a:extLst>
              <a:ext uri="{FF2B5EF4-FFF2-40B4-BE49-F238E27FC236}">
                <a16:creationId xmlns:a16="http://schemas.microsoft.com/office/drawing/2014/main" id="{1A8C6B92-AE21-43EE-8116-87275177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57" y="2461845"/>
            <a:ext cx="3648323" cy="38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in en Sombreros">
            <a:extLst>
              <a:ext uri="{FF2B5EF4-FFF2-40B4-BE49-F238E27FC236}">
                <a16:creationId xmlns:a16="http://schemas.microsoft.com/office/drawing/2014/main" id="{78AC9754-3494-4AD7-8314-52DB8E22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9" y="1715001"/>
            <a:ext cx="2780352" cy="16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o 13">
            <a:extLst>
              <a:ext uri="{FF2B5EF4-FFF2-40B4-BE49-F238E27FC236}">
                <a16:creationId xmlns:a16="http://schemas.microsoft.com/office/drawing/2014/main" id="{436385A8-55D2-4C9C-A147-982981201A0B}"/>
              </a:ext>
            </a:extLst>
          </p:cNvPr>
          <p:cNvSpPr/>
          <p:nvPr/>
        </p:nvSpPr>
        <p:spPr>
          <a:xfrm rot="8126315">
            <a:off x="3119908" y="763225"/>
            <a:ext cx="2091717" cy="2066627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FF0BB264-B099-4C5C-A923-4270F54DA005}"/>
              </a:ext>
            </a:extLst>
          </p:cNvPr>
          <p:cNvSpPr/>
          <p:nvPr/>
        </p:nvSpPr>
        <p:spPr>
          <a:xfrm rot="8126315">
            <a:off x="3110636" y="843312"/>
            <a:ext cx="2091717" cy="2066627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3D75BC09-E10A-4C12-9526-D6527072D13C}"/>
              </a:ext>
            </a:extLst>
          </p:cNvPr>
          <p:cNvSpPr/>
          <p:nvPr/>
        </p:nvSpPr>
        <p:spPr>
          <a:xfrm rot="8126315">
            <a:off x="3129179" y="699980"/>
            <a:ext cx="2091717" cy="2066627"/>
          </a:xfrm>
          <a:prstGeom prst="arc">
            <a:avLst/>
          </a:prstGeom>
          <a:ln w="57150">
            <a:solidFill>
              <a:srgbClr val="003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6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438</Words>
  <Application>Microsoft Office PowerPoint</Application>
  <PresentationFormat>Panorámica</PresentationFormat>
  <Paragraphs>162</Paragraphs>
  <Slides>28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Bodoni MT Condensed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Darlin</dc:creator>
  <cp:lastModifiedBy>Bernardita Robles I</cp:lastModifiedBy>
  <cp:revision>33</cp:revision>
  <dcterms:created xsi:type="dcterms:W3CDTF">2019-07-18T02:13:39Z</dcterms:created>
  <dcterms:modified xsi:type="dcterms:W3CDTF">2021-08-31T04:31:26Z</dcterms:modified>
</cp:coreProperties>
</file>